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Gelasio" panose="020B0604020202020204" charset="0"/>
      <p:regular r:id="rId18"/>
    </p:embeddedFont>
    <p:embeddedFont>
      <p:font typeface="Gelasio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7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940"/>
            <a:ext cx="7556421" cy="1448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Amazon-Delivery-Time-Prediction </a:t>
            </a:r>
            <a:r>
              <a:rPr lang="en-US" sz="44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🚚⏱️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94140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aims to predict delivery times for e-commerce orders based on factors such as product size, distance, traffic conditions, and shipping methods. By leveraging machine learning techniques, we develop regression models to estimate delivery times accurately. A user-friendly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application allows users to input order details and receive estimated delivery times.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26825"/>
            <a:ext cx="18623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Saranya 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325" y="0"/>
            <a:ext cx="7355075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19068"/>
            <a:ext cx="3551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Application Development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60021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a user interface using Streamlit to: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042410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 order details (e.g., distance, traffic, weather, etc.).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475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 predicted delivery times.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01B1B-D788-BAD7-9520-AA4B29AFB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22717"/>
            <a:ext cx="7224765" cy="33617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513" y="383858"/>
            <a:ext cx="2939534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Comparison and Tracking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174" y="1177650"/>
            <a:ext cx="7861667" cy="593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MLflow to log, compare, and manage different regression models.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418174" y="1581288"/>
            <a:ext cx="5168709" cy="85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 the hyperparameters, performance metrics, and model versions.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488513" y="7623691"/>
            <a:ext cx="13653373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endParaRPr lang="en-US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96A4C9-7623-5CD4-68B9-AEDA8AE1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20" y="1947078"/>
            <a:ext cx="7769869" cy="2174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F0A9E4-B1F5-2AEA-2FC2-A0843E464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73" y="4283508"/>
            <a:ext cx="7881764" cy="1902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F783E3-E2C8-0D31-F103-10DDD17F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63" y="6314121"/>
            <a:ext cx="7998487" cy="14756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5680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Tags Used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69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2693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6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27621" y="3082766"/>
            <a:ext cx="2693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827621" y="3573185"/>
            <a:ext cx="26937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Pandas, NumPy, Scikit-learn, XGBoost, Matplotlib, Seaborn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4233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36124"/>
            <a:ext cx="269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Tracking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26543"/>
            <a:ext cx="2693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621" y="534233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827621" y="6136124"/>
            <a:ext cx="2693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3827621" y="6626543"/>
            <a:ext cx="2693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Cleaned 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cleaned and processed dataset ready for modeling.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Regression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regression models developed and tracked using MLflow.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999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Streamlit 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functional delivery time prediction system accessible via a Streamlit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Deliverables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Source Code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scripts for data preparation, EDA, feature engineering, and model development.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Processed Data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Cleaned and prepare dataset ready for analysis.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Regression Models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Trained and evaluated models for delivery time prediction.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Application Code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app code with functional prediction capabilities.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Documentation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Detailed documentation explaining the implementation and results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Tracking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 logs and model comparisons.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883"/>
            <a:ext cx="6153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Key Learnings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02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Mastered techniques for handling missing values, outlier detection, and data standardization, resulting in a robust dataset ready for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253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EDA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Developed deep insights into delivery patterns through comprehensive analysis of temporal trends, geographical distributions, and key performance indicators.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04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Enhanced model accuracy by creating sophisticated features from raw data, including geospatial calculations and time-based variables.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Successfully implemented a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regression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models that captures complex relationships in delivery time predictions, balancing accuracy with interpretability.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06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MLflow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Gained expertise in systematic experiment tracking and model versioning, enabling reproducible and well-documented machine learning workflows.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457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Created an intuitive, user-friendly web interface that transforms complex predictions into actionable insights for end-users.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2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74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2059305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1974294"/>
            <a:ext cx="3943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Delivery Logistics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4647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 delivery times to optimize schedules and improve customer satisfaction.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945833" y="375749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3090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Adjustments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Adjust delivery estimates based on real-time traffic and weather conditions.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46428" y="5455682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4288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Agent Performance Evaluation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 delivery agent efficiency.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7059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942856" y="6790968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705957"/>
            <a:ext cx="3125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71963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resource allocation for deliveries.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917" y="527209"/>
            <a:ext cx="7456646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Dataset: (amazon_delivery.csv)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0917" y="1413748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862608" y="1605439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Order Details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2608" y="2020014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 ID, date, time.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0917" y="2710101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862608" y="2901791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Agent Information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62608" y="3316367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Age, rating.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0917" y="4006453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862608" y="4198144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Location Data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62608" y="4612719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 &amp; drop coordinates.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0917" y="5302806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862608" y="5494496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Delivery Conditions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62608" y="5909072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Weather, traffic, vehicle type.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70917" y="6599158"/>
            <a:ext cx="7802166" cy="1104662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862608" y="6790849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Variable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62608" y="7205424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Delivery time in hours.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33" y="389811"/>
            <a:ext cx="3544372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Methodology: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3" y="1116330"/>
            <a:ext cx="13638133" cy="79069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3" y="2101810"/>
            <a:ext cx="13638133" cy="79069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33" y="3087291"/>
            <a:ext cx="13638133" cy="79069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33" y="4072771"/>
            <a:ext cx="13638133" cy="79069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33" y="5058251"/>
            <a:ext cx="13638133" cy="79069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33" y="6043732"/>
            <a:ext cx="13638133" cy="79069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33" y="7029212"/>
            <a:ext cx="13638133" cy="7906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36002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 and preprocess the dataset.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42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 missing or inconsistent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846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 feature engineering (e.g., calculating distance between store and drop locations).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2216825"/>
            <a:ext cx="6748105" cy="37958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40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8213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Remove duplicates and handle missing values.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26350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Standardize categorical variables (e.g., weather, traffic).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40" y="2926080"/>
            <a:ext cx="4008120" cy="2377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58716"/>
            <a:ext cx="4788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6398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trends in delivery times, agent performance, and external factors.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4449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Visualize the impact of traffic, weather, and other variables on delivery times.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1618"/>
            <a:ext cx="2996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4002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 geospatial distances using store and drop coordinates.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4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 time-based features (e.g., hour of day, day of the week).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5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Development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6761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 multiple regression models: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183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605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 Regressor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002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Gradient Boosting Regressor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4449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XGBRegressor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871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3293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models using metrics like RMSE, MAE, and R-squared.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7715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Compare models and track performance metrics using MLflow.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648</Words>
  <Application>Microsoft Office PowerPoint</Application>
  <PresentationFormat>Custom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Gelasio</vt:lpstr>
      <vt:lpstr>Arial</vt:lpstr>
      <vt:lpstr>Gelasio Bold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 S</cp:lastModifiedBy>
  <cp:revision>9</cp:revision>
  <dcterms:created xsi:type="dcterms:W3CDTF">2025-02-18T15:44:52Z</dcterms:created>
  <dcterms:modified xsi:type="dcterms:W3CDTF">2025-04-12T15:32:49Z</dcterms:modified>
</cp:coreProperties>
</file>